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55" d="100"/>
          <a:sy n="55" d="100"/>
        </p:scale>
        <p:origin x="586" y="-3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1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053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54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395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052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278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944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321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239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185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704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C47C8-442D-4BF7-827A-0839FB08634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953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1015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2090" y="2101594"/>
            <a:ext cx="9747819" cy="5464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98030" y="2562072"/>
            <a:ext cx="83959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Session 3: Getting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the experience needed to advance your career post-</a:t>
            </a:r>
            <a:r>
              <a:rPr lang="en-US" sz="2000" b="1" dirty="0" err="1">
                <a:solidFill>
                  <a:schemeClr val="accent1">
                    <a:lumMod val="75000"/>
                  </a:schemeClr>
                </a:solidFill>
              </a:rPr>
              <a:t>COVID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5410" y="3041101"/>
            <a:ext cx="4588985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1600" b="1" dirty="0" smtClean="0">
                <a:solidFill>
                  <a:schemeClr val="accent2"/>
                </a:solidFill>
              </a:rPr>
              <a:t>Speaker</a:t>
            </a:r>
            <a:endParaRPr lang="en-US" sz="1600" b="1" dirty="0">
              <a:solidFill>
                <a:schemeClr val="accent2"/>
              </a:solidFill>
            </a:endParaRPr>
          </a:p>
          <a:p>
            <a:pPr fontAlgn="base"/>
            <a:r>
              <a:rPr lang="en-US" sz="1600" b="1" dirty="0" smtClean="0"/>
              <a:t>Christopher Campbell</a:t>
            </a:r>
            <a:r>
              <a:rPr lang="en-US" sz="1600" dirty="0"/>
              <a:t> (Baker Hughes, Senior Counsel – Tales of The Tribunal, Curator &amp; Host)</a:t>
            </a:r>
            <a:endParaRPr lang="en-US" sz="1600" dirty="0" smtClean="0"/>
          </a:p>
          <a:p>
            <a:pPr fontAlgn="base"/>
            <a:endParaRPr lang="en-US" sz="1600" dirty="0"/>
          </a:p>
          <a:p>
            <a:r>
              <a:rPr lang="en-US" sz="1600" b="1" dirty="0" smtClean="0">
                <a:solidFill>
                  <a:schemeClr val="accent2"/>
                </a:solidFill>
              </a:rPr>
              <a:t>Networking facilitators</a:t>
            </a:r>
          </a:p>
          <a:p>
            <a:r>
              <a:rPr lang="en-US" sz="1600" b="1" dirty="0" err="1" smtClean="0"/>
              <a:t>Sebastián</a:t>
            </a:r>
            <a:r>
              <a:rPr lang="en-US" sz="1600" b="1" dirty="0" smtClean="0"/>
              <a:t> Brice</a:t>
            </a:r>
            <a:r>
              <a:rPr lang="es-AR" sz="1600" b="1" dirty="0" smtClean="0"/>
              <a:t>ñ</a:t>
            </a:r>
            <a:r>
              <a:rPr lang="en-US" sz="1600" b="1" dirty="0" smtClean="0"/>
              <a:t>o</a:t>
            </a:r>
            <a:endParaRPr lang="en-US" sz="1600" b="1" dirty="0" smtClean="0"/>
          </a:p>
          <a:p>
            <a:r>
              <a:rPr lang="en-US" sz="1600" b="1" dirty="0" smtClean="0"/>
              <a:t>Rafael </a:t>
            </a:r>
            <a:r>
              <a:rPr lang="en-US" sz="1600" b="1" dirty="0" smtClean="0"/>
              <a:t>Carlos del Rosal Carmona</a:t>
            </a:r>
          </a:p>
          <a:p>
            <a:r>
              <a:rPr lang="en-US" sz="1600" b="1" dirty="0" smtClean="0"/>
              <a:t>Shashi K. </a:t>
            </a:r>
            <a:r>
              <a:rPr lang="en-US" sz="1600" b="1" dirty="0" err="1" smtClean="0"/>
              <a:t>Dholandas</a:t>
            </a:r>
            <a:endParaRPr lang="en-US" sz="1600" b="1" dirty="0" smtClean="0"/>
          </a:p>
          <a:p>
            <a:r>
              <a:rPr lang="en-US" sz="1600" b="1" dirty="0" smtClean="0"/>
              <a:t>Manuela de la </a:t>
            </a:r>
            <a:r>
              <a:rPr lang="en-US" sz="1600" b="1" dirty="0" err="1" smtClean="0"/>
              <a:t>Helguera</a:t>
            </a:r>
            <a:endParaRPr lang="en-US" sz="1600" b="1" dirty="0" smtClean="0"/>
          </a:p>
          <a:p>
            <a:r>
              <a:rPr lang="en-US" sz="1600" b="1" dirty="0" smtClean="0"/>
              <a:t>Rekha </a:t>
            </a:r>
            <a:r>
              <a:rPr lang="en-US" sz="1600" b="1" dirty="0"/>
              <a:t>Rangachari </a:t>
            </a:r>
          </a:p>
          <a:p>
            <a:r>
              <a:rPr lang="en-US" sz="1600" b="1" dirty="0" smtClean="0"/>
              <a:t>Ignacio Tasende</a:t>
            </a:r>
          </a:p>
          <a:p>
            <a:r>
              <a:rPr lang="en-US" sz="1600" b="1" dirty="0" smtClean="0"/>
              <a:t>Louis Thivierge</a:t>
            </a:r>
          </a:p>
          <a:p>
            <a:r>
              <a:rPr lang="en-US" sz="1600" b="1" dirty="0" smtClean="0"/>
              <a:t>Gretta Walters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039628" y="3108503"/>
            <a:ext cx="63178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1600" b="1" dirty="0" smtClean="0">
                <a:solidFill>
                  <a:schemeClr val="accent2"/>
                </a:solidFill>
              </a:rPr>
              <a:t>Organizers</a:t>
            </a:r>
          </a:p>
          <a:p>
            <a:pPr fontAlgn="base"/>
            <a:endParaRPr lang="en-US" b="1" dirty="0">
              <a:solidFill>
                <a:schemeClr val="accent2"/>
              </a:solidFill>
            </a:endParaRPr>
          </a:p>
          <a:p>
            <a:pPr fontAlgn="base"/>
            <a:endParaRPr lang="en-US" b="1" dirty="0" smtClean="0">
              <a:solidFill>
                <a:schemeClr val="accent2"/>
              </a:solidFill>
            </a:endParaRPr>
          </a:p>
          <a:p>
            <a:pPr fontAlgn="base"/>
            <a:endParaRPr lang="en-US" b="1" dirty="0">
              <a:solidFill>
                <a:schemeClr val="accent2"/>
              </a:solidFill>
            </a:endParaRPr>
          </a:p>
          <a:p>
            <a:pPr fontAlgn="base"/>
            <a:endParaRPr lang="en-US" b="1" dirty="0" smtClean="0">
              <a:solidFill>
                <a:schemeClr val="accent2"/>
              </a:solidFill>
            </a:endParaRPr>
          </a:p>
          <a:p>
            <a:pPr fontAlgn="base"/>
            <a:endParaRPr lang="en-US" b="1" dirty="0">
              <a:solidFill>
                <a:schemeClr val="accent2"/>
              </a:solidFill>
            </a:endParaRPr>
          </a:p>
          <a:p>
            <a:pPr fontAlgn="base"/>
            <a:r>
              <a:rPr lang="en-US" sz="1600" b="1" dirty="0" smtClean="0">
                <a:solidFill>
                  <a:schemeClr val="accent2"/>
                </a:solidFill>
              </a:rPr>
              <a:t>Participating organizations</a:t>
            </a:r>
            <a:endParaRPr lang="en-US" sz="1600" b="1" dirty="0">
              <a:solidFill>
                <a:schemeClr val="accent2"/>
              </a:solidFill>
            </a:endParaRPr>
          </a:p>
          <a:p>
            <a:endParaRPr lang="en-US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9515" y="3487159"/>
            <a:ext cx="2545471" cy="126395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94986" y="3614490"/>
            <a:ext cx="4152900" cy="8382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22250" y="5272741"/>
            <a:ext cx="1112765" cy="111276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02417" y="5272741"/>
            <a:ext cx="1264600" cy="11617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94986" y="5452378"/>
            <a:ext cx="2478968" cy="75693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33925" y="5272741"/>
            <a:ext cx="1247413" cy="1080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11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61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Herbert Smith Freehills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Herbert Smith Freehills</dc:creator>
  <cp:lastModifiedBy>Herbert Smith Freehills</cp:lastModifiedBy>
  <cp:revision>13</cp:revision>
  <dcterms:created xsi:type="dcterms:W3CDTF">2021-11-12T23:56:18Z</dcterms:created>
  <dcterms:modified xsi:type="dcterms:W3CDTF">2021-11-16T03:23:34Z</dcterms:modified>
</cp:coreProperties>
</file>