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docProps/core.xml" Id="rId3" /><Relationship Type="http://schemas.openxmlformats.org/officeDocument/2006/relationships/officeDocument" Target="ppt/presentation.xml" Id="rId1" /><Relationship Type="http://schemas.openxmlformats.org/officeDocument/2006/relationships/extended-properties" Target="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9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18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053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54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95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052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278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944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321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39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185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C47C8-442D-4BF7-827A-0839FB08634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704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C47C8-442D-4BF7-827A-0839FB086344}" type="datetimeFigureOut">
              <a:rPr lang="en-US" smtClean="0"/>
              <a:t>11/12/2021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96BCB-638F-4177-9CF0-5C9239FE0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5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1015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2090" y="2101594"/>
            <a:ext cx="9747819" cy="5464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15770" y="2580169"/>
            <a:ext cx="616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Session 2: Lessons learned from the virtual battlefield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5410" y="3041101"/>
            <a:ext cx="4729655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1600" b="1" dirty="0">
                <a:solidFill>
                  <a:schemeClr val="accent2"/>
                </a:solidFill>
              </a:rPr>
              <a:t>Speaker</a:t>
            </a:r>
          </a:p>
          <a:p>
            <a:pPr fontAlgn="base"/>
            <a:r>
              <a:rPr lang="en-US" sz="1600" b="1" dirty="0"/>
              <a:t>Jose Maria de la </a:t>
            </a:r>
            <a:r>
              <a:rPr lang="en-US" sz="1600" b="1" dirty="0" smtClean="0"/>
              <a:t>Jara</a:t>
            </a:r>
            <a:r>
              <a:rPr lang="en-US" sz="1600" dirty="0"/>
              <a:t> </a:t>
            </a:r>
            <a:r>
              <a:rPr lang="en-US" sz="1600" dirty="0" smtClean="0"/>
              <a:t>(ODDS </a:t>
            </a:r>
            <a:r>
              <a:rPr lang="en-US" sz="1600" dirty="0"/>
              <a:t>Legal, </a:t>
            </a:r>
            <a:r>
              <a:rPr lang="en-US" sz="1600" dirty="0" smtClean="0"/>
              <a:t>Co-Founder)</a:t>
            </a:r>
          </a:p>
          <a:p>
            <a:pPr fontAlgn="base"/>
            <a:endParaRPr lang="en-US" sz="1600" dirty="0"/>
          </a:p>
          <a:p>
            <a:r>
              <a:rPr lang="en-US" sz="1600" b="1" dirty="0" smtClean="0">
                <a:solidFill>
                  <a:schemeClr val="accent2"/>
                </a:solidFill>
              </a:rPr>
              <a:t>Networking facilitators</a:t>
            </a:r>
          </a:p>
          <a:p>
            <a:r>
              <a:rPr lang="en-US" sz="1600" b="1" dirty="0"/>
              <a:t>Andreas Heinrich </a:t>
            </a:r>
            <a:r>
              <a:rPr lang="en-US" sz="1600" dirty="0"/>
              <a:t>(DIS40)</a:t>
            </a:r>
          </a:p>
          <a:p>
            <a:r>
              <a:rPr lang="en-US" sz="1600" b="1" dirty="0" smtClean="0"/>
              <a:t>Ben Guthrie </a:t>
            </a:r>
            <a:r>
              <a:rPr lang="es-AR" sz="1600" dirty="0" smtClean="0"/>
              <a:t>(</a:t>
            </a:r>
            <a:r>
              <a:rPr lang="es-AR" sz="1600" dirty="0" err="1" smtClean="0"/>
              <a:t>YIAP</a:t>
            </a:r>
            <a:r>
              <a:rPr lang="es-AR" sz="1600" dirty="0" smtClean="0"/>
              <a:t>-NY)</a:t>
            </a:r>
            <a:endParaRPr lang="en-US" sz="1600" b="1" dirty="0" smtClean="0"/>
          </a:p>
          <a:p>
            <a:r>
              <a:rPr lang="en-US" sz="1600" b="1" dirty="0" smtClean="0"/>
              <a:t>Jadranka Jakovcic </a:t>
            </a:r>
            <a:r>
              <a:rPr lang="en-US" sz="1600" dirty="0"/>
              <a:t>(</a:t>
            </a:r>
            <a:r>
              <a:rPr lang="en-US" sz="1600" dirty="0" err="1"/>
              <a:t>YIAP</a:t>
            </a:r>
            <a:r>
              <a:rPr lang="en-US" sz="1600" dirty="0"/>
              <a:t>-NY)</a:t>
            </a:r>
          </a:p>
          <a:p>
            <a:r>
              <a:rPr lang="en-US" sz="1600" b="1" dirty="0"/>
              <a:t>Joseph Schwartz </a:t>
            </a:r>
            <a:r>
              <a:rPr lang="en-US" sz="1600" dirty="0"/>
              <a:t>(DIS40)</a:t>
            </a:r>
          </a:p>
          <a:p>
            <a:r>
              <a:rPr lang="en-US" sz="1600" b="1" dirty="0"/>
              <a:t>Jovana Crncevic </a:t>
            </a:r>
            <a:r>
              <a:rPr lang="en-US" sz="1600" dirty="0"/>
              <a:t>(</a:t>
            </a:r>
            <a:r>
              <a:rPr lang="en-US" sz="1600" dirty="0" err="1"/>
              <a:t>YIAP</a:t>
            </a:r>
            <a:r>
              <a:rPr lang="en-US" sz="1600" dirty="0"/>
              <a:t>-NY)</a:t>
            </a:r>
          </a:p>
          <a:p>
            <a:r>
              <a:rPr lang="en-US" sz="1600" b="1" dirty="0"/>
              <a:t>Karolina </a:t>
            </a:r>
            <a:r>
              <a:rPr lang="en-US" sz="1600" b="1" dirty="0" err="1"/>
              <a:t>Latasz</a:t>
            </a:r>
            <a:r>
              <a:rPr lang="en-US" sz="1600" b="1" dirty="0"/>
              <a:t> </a:t>
            </a:r>
            <a:r>
              <a:rPr lang="en-US" sz="1600" dirty="0"/>
              <a:t>(London </a:t>
            </a:r>
            <a:r>
              <a:rPr lang="en-US" sz="1600" dirty="0" err="1"/>
              <a:t>VYAP</a:t>
            </a:r>
            <a:r>
              <a:rPr lang="en-US" sz="1600" dirty="0"/>
              <a:t>)</a:t>
            </a:r>
          </a:p>
          <a:p>
            <a:r>
              <a:rPr lang="en-US" sz="1600" b="1" dirty="0"/>
              <a:t>Lucila Marchini </a:t>
            </a:r>
            <a:r>
              <a:rPr lang="en-US" sz="1600" dirty="0"/>
              <a:t>(</a:t>
            </a:r>
            <a:r>
              <a:rPr lang="en-US" sz="1600" dirty="0" err="1"/>
              <a:t>YIAP</a:t>
            </a:r>
            <a:r>
              <a:rPr lang="en-US" sz="1600" dirty="0"/>
              <a:t>-NY)</a:t>
            </a:r>
          </a:p>
          <a:p>
            <a:r>
              <a:rPr lang="en-US" sz="1600" b="1" dirty="0"/>
              <a:t>Merlin Papadhopulli </a:t>
            </a:r>
            <a:r>
              <a:rPr lang="en-US" sz="1600" dirty="0"/>
              <a:t>(</a:t>
            </a:r>
            <a:r>
              <a:rPr lang="en-US" sz="1600" dirty="0" err="1"/>
              <a:t>PVYAP</a:t>
            </a:r>
            <a:r>
              <a:rPr lang="en-US" sz="1600" dirty="0"/>
              <a:t>)</a:t>
            </a:r>
          </a:p>
          <a:p>
            <a:r>
              <a:rPr lang="en-US" sz="1600" b="1" dirty="0"/>
              <a:t>Rekha Rangachari </a:t>
            </a:r>
            <a:r>
              <a:rPr lang="en-US" sz="1600" dirty="0"/>
              <a:t>(</a:t>
            </a:r>
            <a:r>
              <a:rPr lang="en-US" sz="1600" dirty="0" err="1"/>
              <a:t>NYIAC</a:t>
            </a:r>
            <a:r>
              <a:rPr lang="en-US" sz="1600" dirty="0"/>
              <a:t>)</a:t>
            </a:r>
          </a:p>
          <a:p>
            <a:r>
              <a:rPr lang="en-US" sz="1600" b="1" dirty="0"/>
              <a:t>Tim </a:t>
            </a:r>
            <a:r>
              <a:rPr lang="en-US" sz="1600" b="1" dirty="0" err="1"/>
              <a:t>Rauschning</a:t>
            </a:r>
            <a:r>
              <a:rPr lang="en-US" sz="1600" b="1" dirty="0"/>
              <a:t> </a:t>
            </a:r>
            <a:r>
              <a:rPr lang="en-US" sz="1600" dirty="0"/>
              <a:t>(DIS40)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39628" y="3108503"/>
            <a:ext cx="63178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1600" b="1" dirty="0" smtClean="0">
                <a:solidFill>
                  <a:schemeClr val="accent2"/>
                </a:solidFill>
              </a:rPr>
              <a:t>Organizers</a:t>
            </a:r>
          </a:p>
          <a:p>
            <a:pPr fontAlgn="base"/>
            <a:endParaRPr lang="en-US" b="1" dirty="0">
              <a:solidFill>
                <a:schemeClr val="accent2"/>
              </a:solidFill>
            </a:endParaRPr>
          </a:p>
          <a:p>
            <a:pPr fontAlgn="base"/>
            <a:endParaRPr lang="en-US" b="1" dirty="0" smtClean="0">
              <a:solidFill>
                <a:schemeClr val="accent2"/>
              </a:solidFill>
            </a:endParaRPr>
          </a:p>
          <a:p>
            <a:pPr fontAlgn="base"/>
            <a:endParaRPr lang="en-US" b="1" dirty="0">
              <a:solidFill>
                <a:schemeClr val="accent2"/>
              </a:solidFill>
            </a:endParaRPr>
          </a:p>
          <a:p>
            <a:pPr fontAlgn="base"/>
            <a:endParaRPr lang="en-US" b="1" dirty="0" smtClean="0">
              <a:solidFill>
                <a:schemeClr val="accent2"/>
              </a:solidFill>
            </a:endParaRPr>
          </a:p>
          <a:p>
            <a:pPr fontAlgn="base"/>
            <a:endParaRPr lang="en-US" b="1" dirty="0">
              <a:solidFill>
                <a:schemeClr val="accent2"/>
              </a:solidFill>
            </a:endParaRPr>
          </a:p>
          <a:p>
            <a:pPr fontAlgn="base"/>
            <a:r>
              <a:rPr lang="en-US" sz="1600" b="1" dirty="0" smtClean="0">
                <a:solidFill>
                  <a:schemeClr val="accent2"/>
                </a:solidFill>
              </a:rPr>
              <a:t>Participating organizations</a:t>
            </a:r>
            <a:endParaRPr lang="en-US" sz="1600" b="1" dirty="0">
              <a:solidFill>
                <a:schemeClr val="accent2"/>
              </a:solidFill>
            </a:endParaRPr>
          </a:p>
          <a:p>
            <a:endParaRPr lang="en-US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9515" y="3487159"/>
            <a:ext cx="2545471" cy="12639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4986" y="3614490"/>
            <a:ext cx="4152900" cy="838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87823" y="5470593"/>
            <a:ext cx="2265867" cy="67454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17804" y="4987566"/>
            <a:ext cx="2553299" cy="152689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87029" y="4889352"/>
            <a:ext cx="2068977" cy="153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11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77</Words>
  <Application>Microsoft Office PowerPoint</Application>
  <PresentationFormat>Widescreen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Herbert Smith Freehills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Herbert Smith Freehills</dc:creator>
  <cp:lastModifiedBy>Herbert Smith Freehills</cp:lastModifiedBy>
  <cp:revision>6</cp:revision>
  <dcterms:created xsi:type="dcterms:W3CDTF">2021-11-12T23:56:18Z</dcterms:created>
  <dcterms:modified xsi:type="dcterms:W3CDTF">2021-11-13T00:26:50Z</dcterms:modified>
</cp:coreProperties>
</file>