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466" y="-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5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9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5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7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4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2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3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0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C47C8-442D-4BF7-827A-0839FB086344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5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01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90" y="2101594"/>
            <a:ext cx="9747819" cy="5464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770" y="2580169"/>
            <a:ext cx="616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Session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1: Mental health in the virtual world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410" y="3041101"/>
            <a:ext cx="4729655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>
                <a:solidFill>
                  <a:schemeClr val="accent2"/>
                </a:solidFill>
              </a:rPr>
              <a:t>Speaker</a:t>
            </a:r>
          </a:p>
          <a:p>
            <a:pPr fontAlgn="base"/>
            <a:r>
              <a:rPr lang="en-US" sz="1600" b="1" dirty="0" smtClean="0"/>
              <a:t>Desi</a:t>
            </a:r>
            <a:r>
              <a:rPr lang="en-US" b="1" dirty="0" smtClean="0"/>
              <a:t> </a:t>
            </a:r>
            <a:r>
              <a:rPr lang="en-US" sz="1600" b="1" dirty="0" smtClean="0"/>
              <a:t>Vlahos</a:t>
            </a:r>
            <a:r>
              <a:rPr lang="en-US" dirty="0" smtClean="0"/>
              <a:t> (</a:t>
            </a:r>
            <a:r>
              <a:rPr lang="en-US" sz="1600" dirty="0" smtClean="0"/>
              <a:t>Mentor </a:t>
            </a:r>
            <a:r>
              <a:rPr lang="en-US" sz="1600" dirty="0"/>
              <a:t>and Lawyer, Practical Legal Training, Leo Cussen Centre for </a:t>
            </a:r>
            <a:r>
              <a:rPr lang="en-US" sz="1600" dirty="0" smtClean="0"/>
              <a:t>Law)</a:t>
            </a:r>
            <a:endParaRPr lang="en-US" sz="1600" dirty="0"/>
          </a:p>
          <a:p>
            <a:pPr fontAlgn="base"/>
            <a:endParaRPr lang="en-US" sz="1600" dirty="0"/>
          </a:p>
          <a:p>
            <a:r>
              <a:rPr lang="en-US" sz="1600" b="1" dirty="0" smtClean="0">
                <a:solidFill>
                  <a:schemeClr val="accent2"/>
                </a:solidFill>
              </a:rPr>
              <a:t>Networking facilitators</a:t>
            </a:r>
          </a:p>
          <a:p>
            <a:r>
              <a:rPr lang="en-US" sz="1600" b="1" dirty="0" smtClean="0"/>
              <a:t>Kate </a:t>
            </a:r>
            <a:r>
              <a:rPr lang="en-US" sz="1600" b="1" dirty="0"/>
              <a:t>Apostolova</a:t>
            </a:r>
          </a:p>
          <a:p>
            <a:r>
              <a:rPr lang="en-US" sz="1600" b="1" dirty="0"/>
              <a:t>Elizabeth Chan </a:t>
            </a:r>
          </a:p>
          <a:p>
            <a:r>
              <a:rPr lang="en-US" sz="1600" b="1" dirty="0"/>
              <a:t>Chiara Cilento </a:t>
            </a:r>
          </a:p>
          <a:p>
            <a:r>
              <a:rPr lang="en-US" sz="1600" b="1" dirty="0"/>
              <a:t>Camilla Gambarini </a:t>
            </a:r>
          </a:p>
          <a:p>
            <a:r>
              <a:rPr lang="en-US" sz="1600" b="1" dirty="0"/>
              <a:t>Prissilla John</a:t>
            </a:r>
          </a:p>
          <a:p>
            <a:r>
              <a:rPr lang="en-US" sz="1600" b="1" dirty="0"/>
              <a:t>Samuel Leong</a:t>
            </a:r>
          </a:p>
          <a:p>
            <a:r>
              <a:rPr lang="en-US" sz="1600" b="1" dirty="0"/>
              <a:t>Camille Ramos-Klee</a:t>
            </a:r>
          </a:p>
          <a:p>
            <a:r>
              <a:rPr lang="en-US" sz="1600" b="1" dirty="0"/>
              <a:t>Christine Sim</a:t>
            </a:r>
          </a:p>
          <a:p>
            <a:r>
              <a:rPr lang="en-US" sz="1600" b="1" dirty="0"/>
              <a:t>Nur Nadhirah Syahmi</a:t>
            </a:r>
          </a:p>
          <a:p>
            <a:r>
              <a:rPr lang="en-US" sz="1600" b="1" dirty="0"/>
              <a:t>Nhu-Hoang Tran Thang</a:t>
            </a:r>
          </a:p>
          <a:p>
            <a:endParaRPr lang="en-US" sz="1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39628" y="3108503"/>
            <a:ext cx="631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Organizers</a:t>
            </a: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Participating organizations</a:t>
            </a:r>
            <a:endParaRPr lang="en-US" sz="1600" b="1" dirty="0">
              <a:solidFill>
                <a:schemeClr val="accent2"/>
              </a:solidFill>
            </a:endParaRPr>
          </a:p>
          <a:p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515" y="3487159"/>
            <a:ext cx="2545471" cy="1263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9100" y="3626213"/>
            <a:ext cx="4152900" cy="838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9357" y="5424721"/>
            <a:ext cx="2575864" cy="10127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8870" y="5378374"/>
            <a:ext cx="2360078" cy="101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54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Herbert Smith Freehills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Herbert Smith Freehills</dc:creator>
  <cp:lastModifiedBy>Herbert Smith Freehills</cp:lastModifiedBy>
  <cp:revision>9</cp:revision>
  <dcterms:created xsi:type="dcterms:W3CDTF">2021-11-12T23:56:18Z</dcterms:created>
  <dcterms:modified xsi:type="dcterms:W3CDTF">2021-11-15T22:53:14Z</dcterms:modified>
</cp:coreProperties>
</file>